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Twinkl SemiBold" pitchFamily="2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itchFamily="2" charset="0"/>
      <p:regular r:id="rId29"/>
      <p:bold r:id="rId30"/>
    </p:embeddedFont>
    <p:embeddedFont>
      <p:font typeface="Sassoon Infant Rg" panose="02000503030000020003" pitchFamily="50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 err="1"/>
              <a:t>Stengthens</a:t>
            </a:r>
            <a:r>
              <a:rPr lang="en-GB" sz="1600" dirty="0"/>
              <a:t>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Twinkl SemiBold</vt:lpstr>
      <vt:lpstr>Calibri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Tarjinder Momi</cp:lastModifiedBy>
  <cp:revision>49</cp:revision>
  <dcterms:created xsi:type="dcterms:W3CDTF">2017-11-07T10:19:17Z</dcterms:created>
  <dcterms:modified xsi:type="dcterms:W3CDTF">2019-10-29T15:42:28Z</dcterms:modified>
</cp:coreProperties>
</file>